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0" r:id="rId6"/>
    <p:sldId id="265" r:id="rId7"/>
    <p:sldId id="266" r:id="rId8"/>
    <p:sldId id="267" r:id="rId9"/>
    <p:sldId id="268" r:id="rId10"/>
    <p:sldId id="269" r:id="rId11"/>
    <p:sldId id="270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2178" y="-6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17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32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213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99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674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94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05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95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81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573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96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1BA6A-637C-4A9B-BAA3-3AE6C94E1EC2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701EE-A64F-4A85-B56C-E3B05BF73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788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6309" y="-99392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84436" y="2492896"/>
            <a:ext cx="839364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Игра - </a:t>
            </a:r>
            <a:r>
              <a:rPr lang="ru-RU" sz="6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квест</a:t>
            </a:r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  </a:t>
            </a:r>
            <a:endParaRPr lang="ru-RU" sz="6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  <a:p>
            <a:pPr algn="ctr"/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«</a:t>
            </a:r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В поисках пиратского клада»</a:t>
            </a:r>
            <a:endParaRPr lang="ru-RU" sz="6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  <p:pic>
        <p:nvPicPr>
          <p:cNvPr id="1028" name="Picture 4" descr="пи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42359"/>
            <a:ext cx="2697460" cy="251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30480" y="443142"/>
            <a:ext cx="6231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МБДОУ Детский сад № 12 «Золотой ключик»</a:t>
            </a:r>
            <a:endParaRPr lang="ru-RU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800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158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404664"/>
            <a:ext cx="64624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Игра-</a:t>
            </a:r>
            <a:r>
              <a:rPr lang="ru-RU" sz="28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квест</a:t>
            </a:r>
            <a:r>
              <a:rPr lang="ru-RU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– один из самых популярных в наши дни игровых видов деятельности. </a:t>
            </a:r>
            <a:endParaRPr lang="ru-RU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ru-RU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Любой </a:t>
            </a:r>
            <a:r>
              <a:rPr lang="ru-RU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подарок или клад доставит детям вдвое больше радости, если его не вручат сразу, а на пути к нему придется преодолеть несколько забавных испытаний.</a:t>
            </a:r>
          </a:p>
        </p:txBody>
      </p:sp>
      <p:pic>
        <p:nvPicPr>
          <p:cNvPr id="2052" name="Picture 4" descr="pirat-animatsionnaya-kartinka-004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12904"/>
            <a:ext cx="3736494" cy="340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04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040" y="6025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ttp://ped-kopilka.ru/upload/blogs2/2016/10/1_27d43763ae2cb5d535f8bfd53b8454c7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29" y="1484784"/>
            <a:ext cx="8515019" cy="547260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34099" y="332656"/>
            <a:ext cx="8892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Дети группы «Юнга» получили необычное </a:t>
            </a:r>
          </a:p>
          <a:p>
            <a:pPr algn="ctr"/>
            <a:r>
              <a:rPr lang="ru-RU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видео - письмо от пирата Джека-Воробья</a:t>
            </a:r>
            <a:endParaRPr lang="ru-RU" sz="2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908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69776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26894" y="186888"/>
            <a:ext cx="6399094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Участникам </a:t>
            </a:r>
            <a:r>
              <a:rPr lang="ru-RU" sz="21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квеста</a:t>
            </a:r>
            <a:r>
              <a:rPr lang="ru-RU" sz="2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предстояло отыскать  клад, спрятанный на территории детского сада.</a:t>
            </a:r>
          </a:p>
          <a:p>
            <a:pPr algn="ctr"/>
            <a:endParaRPr lang="ru-RU" sz="21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ru-RU" sz="2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Дети </a:t>
            </a:r>
            <a:r>
              <a:rPr lang="ru-RU" sz="2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«превратились» в пиратов и вместе с инструктором по физической культуре </a:t>
            </a:r>
            <a:r>
              <a:rPr lang="ru-RU" sz="21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Раилёй</a:t>
            </a:r>
            <a:r>
              <a:rPr lang="ru-RU" sz="2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1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Равилевной</a:t>
            </a:r>
            <a:r>
              <a:rPr lang="ru-RU" sz="2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отправились на поиски настоящих сокровищ.</a:t>
            </a:r>
          </a:p>
          <a:p>
            <a:pPr algn="ctr"/>
            <a:endParaRPr lang="ru-RU" sz="21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ru-RU" sz="2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Проходя </a:t>
            </a:r>
            <a:r>
              <a:rPr lang="ru-RU" sz="2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этапы, новоиспеченные пираты учились ориентироваться на местности, читать информацию по настоящей пиратской карте.   </a:t>
            </a:r>
          </a:p>
          <a:p>
            <a:pPr algn="ctr"/>
            <a:endParaRPr lang="ru-RU" sz="21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ru-RU" sz="2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Помимо </a:t>
            </a:r>
            <a:r>
              <a:rPr lang="ru-RU" sz="2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логических заданий у ребят на пути встречались полосы препятствий, задания на смекалку и память.</a:t>
            </a:r>
          </a:p>
          <a:p>
            <a:pPr algn="ctr"/>
            <a:r>
              <a:rPr lang="ru-RU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 </a:t>
            </a:r>
          </a:p>
        </p:txBody>
      </p:sp>
      <p:pic>
        <p:nvPicPr>
          <p:cNvPr id="4102" name="Picture 6" descr="пи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717033"/>
            <a:ext cx="2825249" cy="309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786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F:\Новая папка (2)\20170327_16155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352928" cy="59046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827584" y="6324520"/>
            <a:ext cx="48734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Видео – письмо от Джека - Воробья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9" name="Picture 4" descr="pirat-animatsionnaya-kartinka-004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12904"/>
            <a:ext cx="3736494" cy="340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868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F:\Новая папка (2)\20170327_16204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00" y="596774"/>
            <a:ext cx="6408712" cy="566445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4" descr="pirat-animatsionnaya-kartinka-004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330" y="3813014"/>
            <a:ext cx="3343275" cy="304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8232" y="6457890"/>
            <a:ext cx="622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Задание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квеста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первого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уровня - Эстафета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284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Новая папка (2)\20170327_1626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9758"/>
            <a:ext cx="8064896" cy="60486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6415916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Задание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квеста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второго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уровня - Пиратский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флот</a:t>
            </a:r>
            <a:r>
              <a:rPr lang="ru-RU" dirty="0"/>
              <a:t>.</a:t>
            </a:r>
          </a:p>
        </p:txBody>
      </p:sp>
      <p:pic>
        <p:nvPicPr>
          <p:cNvPr id="9" name="Picture 4" descr="pirat-animatsionnaya-kartinka-004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637" y="4427558"/>
            <a:ext cx="2880163" cy="262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578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6384080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1" name="Picture 3" descr="F:\Новая папка (2)\20170327_1629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32584" y="988768"/>
            <a:ext cx="6401017" cy="480076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76880" y="6429808"/>
            <a:ext cx="57839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Задание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квеста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третьего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уровня - </a:t>
            </a:r>
            <a:r>
              <a:rPr lang="ru-RU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Угадайка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" name="Picture 6" descr="пира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961759"/>
            <a:ext cx="3329305" cy="36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861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6384080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52895" y="6353302"/>
            <a:ext cx="64684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Задание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квеста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четвертого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уровня - На абордаж!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" name="Picture 6" descr="пира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255" y="3660074"/>
            <a:ext cx="2825249" cy="309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Новая папка (2)\20170327_1634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30432">
            <a:off x="3051353" y="1524205"/>
            <a:ext cx="4760932" cy="357069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chemeClr val="accent6">
                <a:lumMod val="5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:\Новая папка (2)\20170327_1632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12002">
            <a:off x="-172732" y="877009"/>
            <a:ext cx="4475086" cy="335631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471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760" y="-228443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6384080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433" y="6390896"/>
            <a:ext cx="73949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Задание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квеста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пятого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уровня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 «Полоса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препятствий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»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1" name="Рисунок 10" descr="F:\Новая папка (2)\20170327_1638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16533" y="800709"/>
            <a:ext cx="4608514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98" name="Picture 2" descr="F:\Новая папка (2)\20170327_1637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2109">
            <a:off x="3561458" y="2973684"/>
            <a:ext cx="5709808" cy="321176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chemeClr val="accent6">
                <a:lumMod val="5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пират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33" y="5371196"/>
            <a:ext cx="2974239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001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228443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6384080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3" name="Рисунок 12" descr="F:\Новая папка (2)\20170327_16440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04" y="671152"/>
            <a:ext cx="8424935" cy="551601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4" descr="pirat-animatsionnaya-kartinka-004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637" y="4427558"/>
            <a:ext cx="2880163" cy="262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18" y="6353302"/>
            <a:ext cx="54024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Задание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квеста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шестого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уровня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 Салют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585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67249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F:\Новая папка (2)\20170327_16404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83672">
            <a:off x="42164" y="502127"/>
            <a:ext cx="3488235" cy="275089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Рисунок 10" descr="F:\Новая папка (2)\20170327_16350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26814">
            <a:off x="3914910" y="586647"/>
            <a:ext cx="3075515" cy="256783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F:\Новая папка (2)\20170327_16450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0215">
            <a:off x="3828655" y="3298200"/>
            <a:ext cx="3248025" cy="305752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2" name="Picture 2" descr="F:\Новая папка (2)\20170327_1631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11" y="3430136"/>
            <a:ext cx="3130605" cy="338567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416" y="6307974"/>
            <a:ext cx="9517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каждом уровне отыскивая конверты и выполняя задание,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команды получали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один из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ключей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5" name="Picture 6" descr="пираты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659" y="3502218"/>
            <a:ext cx="2765282" cy="302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81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F:\Новая папка (2)\20170327_1647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202" y="3574752"/>
            <a:ext cx="4931460" cy="277387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" name="Рисунок 9" descr="F:\Новая папка (2)\20170327_16464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3533">
            <a:off x="358211" y="384393"/>
            <a:ext cx="3964408" cy="34264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619977" y="628201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Клад найден !!!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146" name="Picture 2" descr="F:\Новая папка (2)\20170327_1647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2427">
            <a:off x="3377269" y="586434"/>
            <a:ext cx="5803810" cy="326464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chemeClr val="accent6">
                <a:lumMod val="5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пират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8774"/>
            <a:ext cx="2958651" cy="275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pirat-animatsionnaya-kartinka-0046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637" y="4427558"/>
            <a:ext cx="2880163" cy="262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286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Золотой ключик\Desktop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204736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F:\Новая папка (2)\20170327_1649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0184"/>
            <a:ext cx="7992888" cy="605114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2" descr="пира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877" y="5731694"/>
            <a:ext cx="1810147" cy="83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пира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398" y="5309205"/>
            <a:ext cx="1810147" cy="83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пира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555" y="5964993"/>
            <a:ext cx="1810147" cy="83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пира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243" y="6201509"/>
            <a:ext cx="1810147" cy="83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пира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481" y="6277795"/>
            <a:ext cx="1810147" cy="83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9824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146</Words>
  <Application>Microsoft Office PowerPoint</Application>
  <PresentationFormat>Экран (4:3)</PresentationFormat>
  <Paragraphs>28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Золотой ключик</dc:creator>
  <cp:lastModifiedBy>Золотой ключик</cp:lastModifiedBy>
  <cp:revision>22</cp:revision>
  <dcterms:created xsi:type="dcterms:W3CDTF">2017-04-05T15:55:23Z</dcterms:created>
  <dcterms:modified xsi:type="dcterms:W3CDTF">2017-04-11T16:59:07Z</dcterms:modified>
</cp:coreProperties>
</file>